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views/CitibikeTestFinalJP/Top10StartStationNam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3C16907A-F80A-43BD-803A-9EB5DC811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Citibike Test Final JP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6491A61A-792E-455C-AB95-5758DB19E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Age Group and Trip Duration">
            <a:extLst>
              <a:ext uri="{FF2B5EF4-FFF2-40B4-BE49-F238E27FC236}">
                <a16:creationId xmlns:a16="http://schemas.microsoft.com/office/drawing/2014/main" id="{53E8DFC4-40B1-4743-8C5D-90088D7D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53" y="0"/>
            <a:ext cx="9431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ubscriber and Customer">
            <a:extLst>
              <a:ext uri="{FF2B5EF4-FFF2-40B4-BE49-F238E27FC236}">
                <a16:creationId xmlns:a16="http://schemas.microsoft.com/office/drawing/2014/main" id="{9EC03DBD-285D-4CC0-8D08-63E85A392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477"/>
            <a:ext cx="12192000" cy="62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Top 10 Start D">
            <a:extLst>
              <a:ext uri="{FF2B5EF4-FFF2-40B4-BE49-F238E27FC236}">
                <a16:creationId xmlns:a16="http://schemas.microsoft.com/office/drawing/2014/main" id="{B07A88CA-6798-40EF-AF17-8FDB00485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Bot 10 Start D">
            <a:extLst>
              <a:ext uri="{FF2B5EF4-FFF2-40B4-BE49-F238E27FC236}">
                <a16:creationId xmlns:a16="http://schemas.microsoft.com/office/drawing/2014/main" id="{1ACC50C6-143F-4185-B3A9-541C662B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Top 10 End Name D">
            <a:extLst>
              <a:ext uri="{FF2B5EF4-FFF2-40B4-BE49-F238E27FC236}">
                <a16:creationId xmlns:a16="http://schemas.microsoft.com/office/drawing/2014/main" id="{8E7A3214-AFC6-4094-95BD-D0579B8ED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Bot 10 End D">
            <a:extLst>
              <a:ext uri="{FF2B5EF4-FFF2-40B4-BE49-F238E27FC236}">
                <a16:creationId xmlns:a16="http://schemas.microsoft.com/office/drawing/2014/main" id="{A49A3000-1467-4CA5-9273-D2EEA56D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Subscriber v Customer Age G">
            <a:extLst>
              <a:ext uri="{FF2B5EF4-FFF2-40B4-BE49-F238E27FC236}">
                <a16:creationId xmlns:a16="http://schemas.microsoft.com/office/drawing/2014/main" id="{0701EDB6-22DB-4CA5-A2DA-2859A6DA1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89" y="0"/>
            <a:ext cx="5298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Subscriber v Customer Weekly">
            <a:extLst>
              <a:ext uri="{FF2B5EF4-FFF2-40B4-BE49-F238E27FC236}">
                <a16:creationId xmlns:a16="http://schemas.microsoft.com/office/drawing/2014/main" id="{8F78CE30-ED61-44C6-AEB6-F4B88A6FD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Age/Gender Avg Trip D">
            <a:extLst>
              <a:ext uri="{FF2B5EF4-FFF2-40B4-BE49-F238E27FC236}">
                <a16:creationId xmlns:a16="http://schemas.microsoft.com/office/drawing/2014/main" id="{3951B7F2-AF6B-44DE-BE8F-F9142B33D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Age Group and Trip">
            <a:extLst>
              <a:ext uri="{FF2B5EF4-FFF2-40B4-BE49-F238E27FC236}">
                <a16:creationId xmlns:a16="http://schemas.microsoft.com/office/drawing/2014/main" id="{981E7458-D53B-4280-AEA4-47C9C8B41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Top 10 Start Station Name">
            <a:extLst>
              <a:ext uri="{FF2B5EF4-FFF2-40B4-BE49-F238E27FC236}">
                <a16:creationId xmlns:a16="http://schemas.microsoft.com/office/drawing/2014/main" id="{FF0040B8-3386-41DB-8296-363E9AFB5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31"/>
            <a:ext cx="12191999" cy="59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Monthly Gender/User">
            <a:extLst>
              <a:ext uri="{FF2B5EF4-FFF2-40B4-BE49-F238E27FC236}">
                <a16:creationId xmlns:a16="http://schemas.microsoft.com/office/drawing/2014/main" id="{2FADD6FA-D44A-4D99-A770-F31A443FB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Citibike Data Review10">
            <a:extLst>
              <a:ext uri="{FF2B5EF4-FFF2-40B4-BE49-F238E27FC236}">
                <a16:creationId xmlns:a16="http://schemas.microsoft.com/office/drawing/2014/main" id="{E4C8A697-0D0C-4696-8B3B-454951A0F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Citibike Data Review2">
            <a:extLst>
              <a:ext uri="{FF2B5EF4-FFF2-40B4-BE49-F238E27FC236}">
                <a16:creationId xmlns:a16="http://schemas.microsoft.com/office/drawing/2014/main" id="{2A45AE98-8B91-4588-95FC-46863B4E5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Citibike Data Review3">
            <a:extLst>
              <a:ext uri="{FF2B5EF4-FFF2-40B4-BE49-F238E27FC236}">
                <a16:creationId xmlns:a16="http://schemas.microsoft.com/office/drawing/2014/main" id="{8FBD6048-C7AD-4DEB-A394-6C644491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Citibike Data Review4">
            <a:extLst>
              <a:ext uri="{FF2B5EF4-FFF2-40B4-BE49-F238E27FC236}">
                <a16:creationId xmlns:a16="http://schemas.microsoft.com/office/drawing/2014/main" id="{5FCB0FEA-909D-4A0E-954C-6D168CCE5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Citibike Data Review5">
            <a:extLst>
              <a:ext uri="{FF2B5EF4-FFF2-40B4-BE49-F238E27FC236}">
                <a16:creationId xmlns:a16="http://schemas.microsoft.com/office/drawing/2014/main" id="{2FD8D93D-F89D-4A1C-AD38-36FB17A80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Citibike Data Review6">
            <a:extLst>
              <a:ext uri="{FF2B5EF4-FFF2-40B4-BE49-F238E27FC236}">
                <a16:creationId xmlns:a16="http://schemas.microsoft.com/office/drawing/2014/main" id="{474CFAD8-6CA1-4550-A0B6-CADBA2280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Citibike Data Review7">
            <a:extLst>
              <a:ext uri="{FF2B5EF4-FFF2-40B4-BE49-F238E27FC236}">
                <a16:creationId xmlns:a16="http://schemas.microsoft.com/office/drawing/2014/main" id="{B4222F42-4701-48C2-BBA3-BBFC7089E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Citibike Data Review8">
            <a:extLst>
              <a:ext uri="{FF2B5EF4-FFF2-40B4-BE49-F238E27FC236}">
                <a16:creationId xmlns:a16="http://schemas.microsoft.com/office/drawing/2014/main" id="{5EE85D49-8F78-42CC-B8FF-9EF66B6F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Citibike Data Review9">
            <a:extLst>
              <a:ext uri="{FF2B5EF4-FFF2-40B4-BE49-F238E27FC236}">
                <a16:creationId xmlns:a16="http://schemas.microsoft.com/office/drawing/2014/main" id="{0EBDDC14-F299-41CD-BC87-9375C74EE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56"/>
            <a:ext cx="12192000" cy="5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Bottom 10 Start Station Name">
            <a:extLst>
              <a:ext uri="{FF2B5EF4-FFF2-40B4-BE49-F238E27FC236}">
                <a16:creationId xmlns:a16="http://schemas.microsoft.com/office/drawing/2014/main" id="{63CF7E16-9615-48F9-AEB7-41AED00DF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45"/>
            <a:ext cx="12192000" cy="602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Top 10 End Station by Name">
            <a:extLst>
              <a:ext uri="{FF2B5EF4-FFF2-40B4-BE49-F238E27FC236}">
                <a16:creationId xmlns:a16="http://schemas.microsoft.com/office/drawing/2014/main" id="{85DA31B5-03F0-4A44-A108-6D06DF50C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950"/>
            <a:ext cx="12192000" cy="60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Bottom 10 End Station by Name ">
            <a:extLst>
              <a:ext uri="{FF2B5EF4-FFF2-40B4-BE49-F238E27FC236}">
                <a16:creationId xmlns:a16="http://schemas.microsoft.com/office/drawing/2014/main" id="{1B048F40-CF84-47ED-869C-E69A46156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298"/>
            <a:ext cx="12192000" cy="60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ubscriber vs Customer Age Group">
            <a:extLst>
              <a:ext uri="{FF2B5EF4-FFF2-40B4-BE49-F238E27FC236}">
                <a16:creationId xmlns:a16="http://schemas.microsoft.com/office/drawing/2014/main" id="{41F36C09-CD70-4662-95EA-E14C9EB4B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47" y="0"/>
            <a:ext cx="9237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Age/Gender Avg Trip">
            <a:extLst>
              <a:ext uri="{FF2B5EF4-FFF2-40B4-BE49-F238E27FC236}">
                <a16:creationId xmlns:a16="http://schemas.microsoft.com/office/drawing/2014/main" id="{BB3A87D5-C5D2-489C-93A4-932628086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32" y="0"/>
            <a:ext cx="10053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Gender and UserType">
            <a:extLst>
              <a:ext uri="{FF2B5EF4-FFF2-40B4-BE49-F238E27FC236}">
                <a16:creationId xmlns:a16="http://schemas.microsoft.com/office/drawing/2014/main" id="{E06B112C-9F75-4A2F-947D-F10A01365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97" y="0"/>
            <a:ext cx="6158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Monthly Gender/User #Trips">
            <a:extLst>
              <a:ext uri="{FF2B5EF4-FFF2-40B4-BE49-F238E27FC236}">
                <a16:creationId xmlns:a16="http://schemas.microsoft.com/office/drawing/2014/main" id="{09CB9B4F-0AD0-4E3B-9FDE-54FFA3EEF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28" y="0"/>
            <a:ext cx="8654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Macintosh PowerPoint</Application>
  <PresentationFormat>Widescreen</PresentationFormat>
  <Paragraphs>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Citibike Test Final JP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 Test Final JP</dc:title>
  <dc:creator/>
  <cp:lastModifiedBy>Microsoft Office User</cp:lastModifiedBy>
  <cp:revision>1</cp:revision>
  <dcterms:created xsi:type="dcterms:W3CDTF">2021-11-28T16:14:38Z</dcterms:created>
  <dcterms:modified xsi:type="dcterms:W3CDTF">2021-11-28T16:15:12Z</dcterms:modified>
</cp:coreProperties>
</file>